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25000" lnSpcReduction="20000"/>
          </a:bodyPr>
          <a:lstStyle/>
          <a:p>
            <a:pPr>
              <a:buNone/>
            </a:pPr>
            <a:r>
              <a:rPr lang="fr-FR" sz="11200" b="1" dirty="0">
                <a:solidFill>
                  <a:srgbClr val="FF0000"/>
                </a:solidFill>
              </a:rPr>
              <a:t>                             PRÉSENTATION:</a:t>
            </a:r>
          </a:p>
          <a:p>
            <a:endParaRPr lang="fr-FR" sz="7200" b="1" dirty="0"/>
          </a:p>
          <a:p>
            <a:pPr>
              <a:buNone/>
            </a:pPr>
            <a:r>
              <a:rPr lang="fr-FR" sz="9600" b="1" u="sng" dirty="0"/>
              <a:t>Laptop </a:t>
            </a:r>
            <a:r>
              <a:rPr lang="fr-FR" sz="9600" b="1" u="sng" dirty="0" err="1"/>
              <a:t>eco</a:t>
            </a:r>
            <a:endParaRPr lang="fr-FR" sz="9600" b="1" u="sng" dirty="0"/>
          </a:p>
          <a:p>
            <a:endParaRPr lang="fr-FR" sz="7200" b="1" dirty="0"/>
          </a:p>
          <a:p>
            <a:endParaRPr lang="fr-FR" sz="7200" b="1" dirty="0"/>
          </a:p>
          <a:p>
            <a:pPr>
              <a:buNone/>
            </a:pPr>
            <a:r>
              <a:rPr lang="fr-FR" sz="7200" b="1" dirty="0"/>
              <a:t>Bonjour chers abonnés... Nous vous remercions de votre intérêt vis à vis de nos appareils et de la future confiance réciproque et nécessaire qui nous aidera à mieux vous servir et vous offrir un service de qualité dans le but de vous satisfaire comme il le faut par notre compagnie.</a:t>
            </a:r>
          </a:p>
          <a:p>
            <a:pPr>
              <a:buNone/>
            </a:pPr>
            <a:r>
              <a:rPr lang="fr-FR" sz="7200" b="1" u="sng" dirty="0"/>
              <a:t>Laptop </a:t>
            </a:r>
            <a:r>
              <a:rPr lang="fr-FR" sz="7200" b="1" u="sng" dirty="0" err="1"/>
              <a:t>eco</a:t>
            </a:r>
            <a:r>
              <a:rPr lang="fr-FR" sz="7200" b="1" dirty="0"/>
              <a:t> est une compagnie de vente principalement située à New York aux États-Unis spécialisée dans la vente ,assurance et livraison du matériel informatique de qualité; principalement ordinateurs </a:t>
            </a:r>
            <a:r>
              <a:rPr lang="fr-FR" sz="7200" b="1" dirty="0" err="1"/>
              <a:t>portables,tablettes,téléphones</a:t>
            </a:r>
            <a:r>
              <a:rPr lang="fr-FR" sz="7200" b="1" dirty="0"/>
              <a:t> débloqués ,consoles de jeu et bien d'autres. Ayant remarqué les difficultés que rencontrent les CAMEROUNAIS et AFRICAINS en général de se procurer des appareils de qualité et authentique ,nous avons pris la peine d'étendre notre magasin au Cameroun qui est le pays d'origine du propriétaire de la compagnie pour palier déjà à certaines difficultés rencontrées Et plus tard dans d'autres pays ceci par le #e-commerce et livraisons dans un 1er temps.</a:t>
            </a:r>
          </a:p>
          <a:p>
            <a:pPr>
              <a:buNone/>
            </a:pPr>
            <a:r>
              <a:rPr lang="fr-FR" sz="7200" b="1" dirty="0"/>
              <a:t>Pour ce faire nous tenons à vous informer que notre objectif n'est pas juste de vendre mais d'offrir comme nous l'avons si bien dit la qualité ,le suivi et assistance aux éventuels clients ainsi qu'une éventuelle possibilité de partenariat structurée comme suit: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25000" lnSpcReduction="20000"/>
          </a:bodyPr>
          <a:lstStyle/>
          <a:p>
            <a:endParaRPr lang="fr-FR" sz="3400" b="1" dirty="0"/>
          </a:p>
          <a:p>
            <a:endParaRPr lang="fr-FR" sz="3400" b="1" dirty="0"/>
          </a:p>
          <a:p>
            <a:pPr>
              <a:buFont typeface="Wingdings" panose="05000000000000000000" pitchFamily="2" charset="2"/>
              <a:buChar char="Ø"/>
            </a:pPr>
            <a:r>
              <a:rPr lang="fr-FR" sz="4900" b="1" dirty="0"/>
              <a:t> </a:t>
            </a:r>
            <a:r>
              <a:rPr lang="fr-FR" sz="7200" b="1" dirty="0"/>
              <a:t>Pour chaque téléphone acheté chez nous ,bénéficiez d'une assurance réparation d'écran 15.000fcfa valable pour 1an (liste des téléphones disponible bientôt et possibilité maximale de réparation par an:2fois) Et 20.000fcfa pour ordinateur portable valable 2fois </a:t>
            </a:r>
          </a:p>
          <a:p>
            <a:pPr>
              <a:buNone/>
            </a:pPr>
            <a:endParaRPr lang="en-US" sz="7200" dirty="0"/>
          </a:p>
          <a:p>
            <a:pPr>
              <a:buFont typeface="Wingdings" panose="05000000000000000000" pitchFamily="2" charset="2"/>
              <a:buChar char="Ø"/>
            </a:pPr>
            <a:r>
              <a:rPr lang="fr-FR" sz="7200" b="1" dirty="0"/>
              <a:t>D'une récompense de 3.000fcfa pour chaque client apporté à la compagnie qui achète 1téléphone de moins de 80.000fcfa, 5.000f pour 1téléphone de plus de 80.000fcfa Et de 10.000f si c'est un client de </a:t>
            </a:r>
            <a:r>
              <a:rPr lang="fr-FR" sz="7200" b="1" dirty="0" err="1"/>
              <a:t>Laptop</a:t>
            </a:r>
            <a:r>
              <a:rPr lang="fr-FR" sz="7200" b="1" dirty="0"/>
              <a:t> ,le payement se fera instantanément et de préférence par Orange Money ou </a:t>
            </a:r>
            <a:r>
              <a:rPr lang="fr-FR" sz="7200" b="1" dirty="0" err="1"/>
              <a:t>mtn</a:t>
            </a:r>
            <a:r>
              <a:rPr lang="fr-FR" sz="7200" b="1" dirty="0"/>
              <a:t> Money ou selon le choix de l'élu.</a:t>
            </a:r>
          </a:p>
          <a:p>
            <a:pPr>
              <a:buNone/>
            </a:pPr>
            <a:r>
              <a:rPr lang="fr-FR" sz="7200" b="1" dirty="0"/>
              <a:t> </a:t>
            </a:r>
          </a:p>
          <a:p>
            <a:pPr>
              <a:buFont typeface="Wingdings" panose="05000000000000000000" pitchFamily="2" charset="2"/>
              <a:buChar char="Ø"/>
            </a:pPr>
            <a:r>
              <a:rPr lang="fr-FR" sz="7200" b="1" dirty="0"/>
              <a:t>D'une possibilité de payer en tranches sur quelques mois pour des employés de sociétés remplissant certaines conditions d'éligibilité aboutissant à la signature d'un contrat avec ladite personne</a:t>
            </a:r>
          </a:p>
          <a:p>
            <a:pPr>
              <a:buFont typeface="Wingdings" panose="05000000000000000000" pitchFamily="2" charset="2"/>
              <a:buChar char="Ø"/>
            </a:pPr>
            <a:r>
              <a:rPr lang="fr-FR" sz="7200" b="1" dirty="0"/>
              <a:t> Livraison à domicile de vos commandes gratuite pour certaines villes (</a:t>
            </a:r>
            <a:r>
              <a:rPr lang="fr-FR" sz="7200" b="1" dirty="0" err="1"/>
              <a:t>douala,yaounde,bafoussam,nkonsamba,bangangte,bandjoun,bamenda</a:t>
            </a:r>
            <a:r>
              <a:rPr lang="fr-FR" sz="7200" b="1" dirty="0"/>
              <a:t> </a:t>
            </a:r>
            <a:r>
              <a:rPr lang="fr-FR" sz="7200" b="1" dirty="0" err="1"/>
              <a:t>etc</a:t>
            </a:r>
            <a:r>
              <a:rPr lang="fr-FR" sz="7200" b="1" dirty="0"/>
              <a:t>) et payant pour des zone plus </a:t>
            </a:r>
            <a:r>
              <a:rPr lang="fr-FR" sz="7200" b="1" dirty="0" err="1"/>
              <a:t>eloignees</a:t>
            </a:r>
            <a:r>
              <a:rPr lang="fr-FR" sz="7200" b="1" dirty="0"/>
              <a:t> (</a:t>
            </a:r>
            <a:r>
              <a:rPr lang="fr-FR" sz="7200" b="1" dirty="0" err="1"/>
              <a:t>ngaoundere</a:t>
            </a:r>
            <a:r>
              <a:rPr lang="fr-FR" sz="7200" b="1" dirty="0"/>
              <a:t>, </a:t>
            </a:r>
            <a:r>
              <a:rPr lang="fr-FR" sz="7200" b="1" dirty="0" err="1"/>
              <a:t>kousseri,maroua</a:t>
            </a:r>
            <a:r>
              <a:rPr lang="fr-FR" sz="7200" b="1" dirty="0"/>
              <a:t> </a:t>
            </a:r>
            <a:r>
              <a:rPr lang="fr-FR" sz="7200" b="1" dirty="0" err="1"/>
              <a:t>etc</a:t>
            </a:r>
            <a:r>
              <a:rPr lang="fr-FR" sz="7200" b="1" dirty="0"/>
              <a:t>) avec des prix qui varient en fonction des localités dans lesquelles vous vous trouvez</a:t>
            </a:r>
          </a:p>
          <a:p>
            <a:pPr>
              <a:buNone/>
            </a:pPr>
            <a:endParaRPr lang="fr-FR" sz="7200" b="1" dirty="0"/>
          </a:p>
          <a:p>
            <a:pPr>
              <a:buFont typeface="Wingdings" panose="05000000000000000000" pitchFamily="2" charset="2"/>
              <a:buChar char="Ø"/>
            </a:pPr>
            <a:r>
              <a:rPr lang="fr-FR" sz="7200" b="1" dirty="0"/>
              <a:t>Mise à disposition gratuite des coques de protections d'origine pour certains téléphones achetés chez nous également Et bien d'autres gadgets nécessaires pour vous permettre de mieux conserver votre appareil , #sils_coutent_une_fortune_ils_doivent_etre_aussi_bien_protégés </a:t>
            </a:r>
            <a:r>
              <a:rPr lang="fr-FR" sz="4900" b="1" dirty="0"/>
              <a:t>. </a:t>
            </a:r>
          </a:p>
          <a:p>
            <a:pPr>
              <a:buNone/>
            </a:pPr>
            <a:endParaRPr lang="fr-FR" b="1" dirty="0"/>
          </a:p>
          <a:p>
            <a:pPr>
              <a:buNone/>
            </a:pPr>
            <a:r>
              <a:rPr lang="fr-FR" sz="6700" b="1" u="sng" dirty="0"/>
              <a:t>                                                                                            </a:t>
            </a:r>
          </a:p>
          <a:p>
            <a:pPr>
              <a:buNone/>
            </a:pPr>
            <a:endParaRPr lang="fr-FR" sz="6700" b="1" u="sng" dirty="0"/>
          </a:p>
          <a:p>
            <a:pPr>
              <a:buNone/>
            </a:pPr>
            <a:endParaRPr lang="fr-FR" sz="6700" b="1" u="sng" dirty="0"/>
          </a:p>
          <a:p>
            <a:pPr>
              <a:buNone/>
            </a:pPr>
            <a:r>
              <a:rPr lang="fr-FR" sz="6700" b="1" dirty="0"/>
              <a:t>			</a:t>
            </a:r>
          </a:p>
          <a:p>
            <a:pPr>
              <a:buNone/>
            </a:pPr>
            <a:endParaRPr lang="en-US" sz="11200" u="sng"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448</Words>
  <Application>Microsoft Office PowerPoint</Application>
  <PresentationFormat>On-screen Show (4:3)</PresentationFormat>
  <Paragraphs>23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tamo</cp:lastModifiedBy>
  <cp:revision>3</cp:revision>
  <dcterms:created xsi:type="dcterms:W3CDTF">2006-08-16T00:00:00Z</dcterms:created>
  <dcterms:modified xsi:type="dcterms:W3CDTF">2021-05-27T13:04:32Z</dcterms:modified>
</cp:coreProperties>
</file>